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?><Relationships xmlns="http://schemas.openxmlformats.org/package/2006/relationships"><Relationship Id="rId2" Type="http://schemas.openxmlformats.org/package/2006/relationships/metadata/thumbnail" Target="docProps/thumbnail.jpeg" /><Relationship Id="rId3" Type="http://schemas.openxmlformats.org/package/2006/relationships/metadata/core-properties" Target="docProps/core.xml" /><Relationship Id="rId4" Type="http://schemas.openxmlformats.org/officeDocument/2006/relationships/extended-properties" Target="docProps/app.xml" /><Relationship Id="rId5" Type="http://schemas.openxmlformats.org/officeDocument/2006/relationships/custom-properties" Target="docProps/custom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2"/>
  </p:sldMasterIdLst>
  <p:notesMasterIdLst>
    <p:notesMasterId r:id="rId3"/>
  </p:notesMasterIdLst>
  <p:sldIdLst>
    <p:sldId id="259" r:id="rId4"/>
  </p:sldIdLst>
  <p:sldSz cx="6875463" cy="9907588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841"/>
    <p:restoredTop sz="94660"/>
  </p:normalViewPr>
  <p:slideViewPr>
    <p:cSldViewPr>
      <p:cViewPr>
        <p:scale>
          <a:sx n="100" d="100"/>
          <a:sy n="100" d="100"/>
        </p:scale>
        <p:origin x="-3462" y="2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3852" y="-84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?><Relationships xmlns="http://schemas.openxmlformats.org/package/2006/relationships"><Relationship Id="rId1" Type="http://schemas.openxmlformats.org/officeDocument/2006/relationships/theme" Target="theme/theme1.xml" /><Relationship Id="rId2" Type="http://schemas.openxmlformats.org/officeDocument/2006/relationships/slideMaster" Target="slideMasters/slideMaster1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presProps" Target="presProps.xml" /><Relationship Id="rId6" Type="http://schemas.openxmlformats.org/officeDocument/2006/relationships/viewProps" Target="viewProps.xml" /><Relationship Id="rId7" Type="http://schemas.openxmlformats.org/officeDocument/2006/relationships/tableStyles" Target="tableStyles.xml" /></Relationships>
</file>

<file path=ppt/notesMasters/_rels/notesMaster1.xml.rels><?xml version="1.0" encoding="UTF-8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0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1101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06EA9-14B5-4F31-95CC-6AD91D20700D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102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39068" y="685800"/>
            <a:ext cx="2379867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1103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1104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1105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07EA6-0398-4990-8029-A74DB74122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0" name=""/>
        <p:cNvGrpSpPr/>
        <p:nvPr/>
      </p:nvGrpSpPr>
      <p:grpSpPr/>
      <p:sp>
        <p:nvSpPr>
          <p:cNvPr id="1119" name="四角形 117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p>
            <a:endParaRPr kumimoji="1" lang="ja-JP" altLang="en-US"/>
          </a:p>
        </p:txBody>
      </p:sp>
      <p:sp>
        <p:nvSpPr>
          <p:cNvPr id="1120" name="四角形 118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p>
            <a:endParaRPr kumimoji="1" lang="ja-JP" altLang="en-US"/>
          </a:p>
        </p:txBody>
      </p:sp>
      <p:sp>
        <p:nvSpPr>
          <p:cNvPr id="1121" name="四角形 119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07EA6-0398-4990-8029-A74DB741225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タイトル 1"/>
          <p:cNvSpPr>
            <a:spLocks noGrp="1"/>
          </p:cNvSpPr>
          <p:nvPr>
            <p:ph type="ctrTitle"/>
          </p:nvPr>
        </p:nvSpPr>
        <p:spPr>
          <a:xfrm>
            <a:off x="343800" y="2387671"/>
            <a:ext cx="6188400" cy="1941784"/>
          </a:xfrm>
        </p:spPr>
        <p:txBody>
          <a:bodyPr/>
          <a:lstStyle>
            <a:lvl1pPr>
              <a:defRPr b="0"/>
            </a:lvl1pPr>
          </a:lstStyle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32" name="サブタイトル 2"/>
          <p:cNvSpPr>
            <a:spLocks noGrp="1"/>
          </p:cNvSpPr>
          <p:nvPr>
            <p:ph type="subTitle" idx="1"/>
          </p:nvPr>
        </p:nvSpPr>
        <p:spPr>
          <a:xfrm>
            <a:off x="343800" y="4468154"/>
            <a:ext cx="6188400" cy="332877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  <a:endParaRPr kumimoji="1" lang="ja-JP" altLang="en-US" dirty="0"/>
          </a:p>
        </p:txBody>
      </p:sp>
      <p:sp>
        <p:nvSpPr>
          <p:cNvPr id="1033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34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35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103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3800" y="2509034"/>
            <a:ext cx="6188400" cy="6184905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1039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E220A51-F8EA-429A-8E6F-F02BE74E28F7}" type="datetimeFigureOut">
              <a:rPr lang="ja-JP" altLang="en-US" smtClean="0"/>
              <a:pPr/>
              <a:t>2021/9/25</a:t>
            </a:fld>
            <a:endParaRPr lang="ja-JP" altLang="en-US" dirty="0"/>
          </a:p>
        </p:txBody>
      </p:sp>
      <p:sp>
        <p:nvSpPr>
          <p:cNvPr id="1040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ja-JP" altLang="en-US" dirty="0"/>
          </a:p>
        </p:txBody>
      </p:sp>
      <p:sp>
        <p:nvSpPr>
          <p:cNvPr id="1041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C9400E4-C46D-48FA-AEA0-ED136F70A0E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タイトル 1"/>
          <p:cNvSpPr>
            <a:spLocks noGrp="1"/>
          </p:cNvSpPr>
          <p:nvPr>
            <p:ph type="title"/>
          </p:nvPr>
        </p:nvSpPr>
        <p:spPr>
          <a:xfrm>
            <a:off x="343800" y="4260106"/>
            <a:ext cx="6188400" cy="1525687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44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3800" y="1711512"/>
            <a:ext cx="6188400" cy="2548594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1045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46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47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50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43800" y="2509036"/>
            <a:ext cx="2985905" cy="612008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51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519222" y="2509036"/>
            <a:ext cx="3012978" cy="612008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52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 dirty="0"/>
          </a:p>
        </p:txBody>
      </p:sp>
      <p:sp>
        <p:nvSpPr>
          <p:cNvPr id="1053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54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57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3800" y="2217655"/>
            <a:ext cx="2985905" cy="92421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1058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3800" y="3141867"/>
            <a:ext cx="2985905" cy="548725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59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546295" y="2217655"/>
            <a:ext cx="2985905" cy="92421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1060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546295" y="3141867"/>
            <a:ext cx="2985905" cy="548725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61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62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63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66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67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68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0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71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72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タイトル 1"/>
          <p:cNvSpPr>
            <a:spLocks noGrp="1"/>
          </p:cNvSpPr>
          <p:nvPr>
            <p:ph type="title"/>
          </p:nvPr>
        </p:nvSpPr>
        <p:spPr>
          <a:xfrm>
            <a:off x="343801" y="394453"/>
            <a:ext cx="2262157" cy="1678721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7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34080" y="394456"/>
            <a:ext cx="3554885" cy="81510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76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3801" y="2457021"/>
            <a:ext cx="2262157" cy="61721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1077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78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79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タイトル 1"/>
          <p:cNvSpPr>
            <a:spLocks noGrp="1"/>
          </p:cNvSpPr>
          <p:nvPr>
            <p:ph type="title"/>
          </p:nvPr>
        </p:nvSpPr>
        <p:spPr>
          <a:xfrm>
            <a:off x="1347744" y="6774023"/>
            <a:ext cx="4125600" cy="818722"/>
          </a:xfr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82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7744" y="307188"/>
            <a:ext cx="4125600" cy="632574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ja-JP" altLang="en-US"/>
              <a:t>アイコンをクリックして図を追加</a:t>
            </a:r>
            <a:endParaRPr kumimoji="1" lang="ja-JP" altLang="en-US" dirty="0"/>
          </a:p>
        </p:txBody>
      </p:sp>
      <p:sp>
        <p:nvSpPr>
          <p:cNvPr id="1083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7744" y="7658230"/>
            <a:ext cx="4125600" cy="97089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1084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85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86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89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3800" y="2509034"/>
            <a:ext cx="6188400" cy="6120086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90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/>
          </a:p>
        </p:txBody>
      </p:sp>
      <p:sp>
        <p:nvSpPr>
          <p:cNvPr id="1091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92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985101" y="396748"/>
            <a:ext cx="1547101" cy="8232372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  <a:endParaRPr kumimoji="1" lang="ja-JP" altLang="en-US" dirty="0"/>
          </a:p>
        </p:txBody>
      </p:sp>
      <p:sp>
        <p:nvSpPr>
          <p:cNvPr id="1095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3800" y="396748"/>
            <a:ext cx="4526701" cy="8232372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  <a:endParaRPr kumimoji="1" lang="ja-JP" altLang="en-US" dirty="0"/>
          </a:p>
        </p:txBody>
      </p:sp>
      <p:sp>
        <p:nvSpPr>
          <p:cNvPr id="1096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0A51-F8EA-429A-8E6F-F02BE74E28F7}" type="datetimeFigureOut">
              <a:rPr kumimoji="1" lang="ja-JP" altLang="en-US" smtClean="0"/>
              <a:t>2021/9/25</a:t>
            </a:fld>
            <a:endParaRPr kumimoji="1" lang="ja-JP" altLang="en-US" dirty="0"/>
          </a:p>
        </p:txBody>
      </p:sp>
      <p:sp>
        <p:nvSpPr>
          <p:cNvPr id="1097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098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400E4-C46D-48FA-AEA0-ED136F70A0E5}" type="slidenum">
              <a:rPr kumimoji="1" lang="ja-JP" altLang="en-US" smtClean="0"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1894789" y="9010542"/>
            <a:ext cx="3086423" cy="527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endParaRPr lang="ja-JP" altLang="en-US" dirty="0"/>
          </a:p>
        </p:txBody>
      </p:sp>
      <p:sp>
        <p:nvSpPr>
          <p:cNvPr id="1026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43800" y="604794"/>
            <a:ext cx="6188400" cy="1436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1027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3800" y="2509034"/>
            <a:ext cx="6188400" cy="6184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/>
              <a:t>マスター テキストの書式設定</a:t>
            </a:r>
          </a:p>
          <a:p>
            <a:pPr lvl="1"/>
            <a:r>
              <a:rPr kumimoji="1" lang="ja-JP" altLang="en-US" dirty="0"/>
              <a:t>第 </a:t>
            </a:r>
            <a:r>
              <a:rPr kumimoji="1" lang="en-US" altLang="ja-JP" dirty="0"/>
              <a:t>2 </a:t>
            </a:r>
            <a:r>
              <a:rPr kumimoji="1" lang="ja-JP" altLang="en-US" dirty="0"/>
              <a:t>レベル</a:t>
            </a:r>
          </a:p>
          <a:p>
            <a:pPr lvl="2"/>
            <a:r>
              <a:rPr kumimoji="1" lang="ja-JP" altLang="en-US" dirty="0"/>
              <a:t>第 </a:t>
            </a:r>
            <a:r>
              <a:rPr kumimoji="1" lang="en-US" altLang="ja-JP" dirty="0"/>
              <a:t>3 </a:t>
            </a:r>
            <a:r>
              <a:rPr kumimoji="1" lang="ja-JP" altLang="en-US" dirty="0"/>
              <a:t>レベル</a:t>
            </a:r>
          </a:p>
          <a:p>
            <a:pPr lvl="3"/>
            <a:r>
              <a:rPr kumimoji="1" lang="ja-JP" altLang="en-US" dirty="0"/>
              <a:t>第 </a:t>
            </a:r>
            <a:r>
              <a:rPr kumimoji="1" lang="en-US" altLang="ja-JP" dirty="0"/>
              <a:t>4 </a:t>
            </a:r>
            <a:r>
              <a:rPr kumimoji="1" lang="ja-JP" altLang="en-US" dirty="0"/>
              <a:t>レベル</a:t>
            </a:r>
          </a:p>
          <a:p>
            <a:pPr lvl="4"/>
            <a:r>
              <a:rPr kumimoji="1" lang="ja-JP" altLang="en-US" dirty="0"/>
              <a:t>第 </a:t>
            </a:r>
            <a:r>
              <a:rPr kumimoji="1" lang="en-US" altLang="ja-JP" dirty="0"/>
              <a:t>5 </a:t>
            </a:r>
            <a:r>
              <a:rPr kumimoji="1" lang="ja-JP" altLang="en-US" dirty="0"/>
              <a:t>レベル</a:t>
            </a:r>
            <a:endParaRPr kumimoji="1" lang="en-US" altLang="ja-JP" dirty="0"/>
          </a:p>
          <a:p>
            <a:pPr lvl="5"/>
            <a:r>
              <a:rPr kumimoji="1" lang="ja-JP" altLang="en-US" dirty="0"/>
              <a:t>第 </a:t>
            </a:r>
            <a:r>
              <a:rPr kumimoji="1" lang="en-US" altLang="ja-JP" dirty="0"/>
              <a:t>6 </a:t>
            </a:r>
            <a:r>
              <a:rPr kumimoji="1" lang="ja-JP" altLang="en-US" dirty="0"/>
              <a:t>レベル</a:t>
            </a:r>
          </a:p>
          <a:p>
            <a:pPr lvl="6"/>
            <a:r>
              <a:rPr kumimoji="1" lang="ja-JP" altLang="en-US" dirty="0"/>
              <a:t>第 </a:t>
            </a:r>
            <a:r>
              <a:rPr kumimoji="1" lang="en-US" altLang="ja-JP" dirty="0"/>
              <a:t>7 </a:t>
            </a:r>
            <a:r>
              <a:rPr kumimoji="1" lang="ja-JP" altLang="en-US" dirty="0"/>
              <a:t>レベル</a:t>
            </a:r>
          </a:p>
          <a:p>
            <a:pPr lvl="7"/>
            <a:r>
              <a:rPr kumimoji="1" lang="ja-JP" altLang="en-US" dirty="0"/>
              <a:t>第 </a:t>
            </a:r>
            <a:r>
              <a:rPr kumimoji="1" lang="en-US" altLang="ja-JP" dirty="0"/>
              <a:t>8 </a:t>
            </a:r>
            <a:r>
              <a:rPr kumimoji="1" lang="ja-JP" altLang="en-US" dirty="0"/>
              <a:t>レベル</a:t>
            </a:r>
          </a:p>
          <a:p>
            <a:pPr lvl="8"/>
            <a:r>
              <a:rPr kumimoji="1" lang="ja-JP" altLang="en-US" dirty="0"/>
              <a:t>第 </a:t>
            </a:r>
            <a:r>
              <a:rPr kumimoji="1" lang="en-US" altLang="ja-JP" dirty="0"/>
              <a:t>9 </a:t>
            </a:r>
            <a:r>
              <a:rPr kumimoji="1" lang="ja-JP" altLang="en-US" dirty="0"/>
              <a:t>レベル</a:t>
            </a:r>
          </a:p>
        </p:txBody>
      </p:sp>
      <p:sp>
        <p:nvSpPr>
          <p:cNvPr id="1028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43800" y="9010542"/>
            <a:ext cx="1415620" cy="527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3E220A51-F8EA-429A-8E6F-F02BE74E28F7}" type="datetimeFigureOut">
              <a:rPr lang="ja-JP" altLang="en-US" smtClean="0"/>
              <a:pPr/>
              <a:t>2021/9/25</a:t>
            </a:fld>
            <a:endParaRPr lang="ja-JP" altLang="en-US" dirty="0"/>
          </a:p>
        </p:txBody>
      </p:sp>
      <p:sp>
        <p:nvSpPr>
          <p:cNvPr id="1029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089507" y="9010542"/>
            <a:ext cx="1442693" cy="5274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2C9400E4-C46D-48FA-AEA0-ED136F70A0E5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b="0" kern="1200">
          <a:solidFill>
            <a:schemeClr val="tx1"/>
          </a:solidFill>
          <a:latin typeface="+mj-ea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457200" indent="-4572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ea"/>
          <a:ea typeface="+mn-ea"/>
          <a:cs typeface="+mn-cs"/>
        </a:defRPr>
      </a:lvl1pPr>
      <a:lvl2pPr marL="914400" indent="-4572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4500" indent="-342900" algn="l" defTabSz="914400" rtl="0" eaLnBrk="1" latinLnBrk="0" hangingPunct="1">
        <a:spcBef>
          <a:spcPct val="20000"/>
        </a:spcBef>
        <a:buSzPct val="100000"/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7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100000"/>
        <a:buFont typeface="Arial" panose="020B0604020202020204" pitchFamily="34" charset="0"/>
        <a:buChar char="•"/>
        <a:tabLst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3028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j-ea"/>
          <a:cs typeface="+mn-cs"/>
        </a:defRPr>
      </a:lvl7pPr>
      <a:lvl8pPr marL="34861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j-ea"/>
          <a:cs typeface="+mn-cs"/>
        </a:defRPr>
      </a:lvl8pPr>
      <a:lvl9pPr marL="39433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7" name="テキスト ボックス 3"/>
          <p:cNvSpPr txBox="1"/>
          <p:nvPr/>
        </p:nvSpPr>
        <p:spPr>
          <a:xfrm>
            <a:off x="74082" y="328951"/>
            <a:ext cx="4558620" cy="1363675"/>
          </a:xfrm>
          <a:prstGeom prst="rect">
            <a:avLst/>
          </a:prstGeom>
          <a:noFill/>
        </p:spPr>
        <p:txBody>
          <a:bodyPr wrap="none" lIns="86402" tIns="43201" rIns="86402" bIns="43201" rtlCol="0">
            <a:spAutoFit/>
          </a:bodyPr>
          <a:lstStyle/>
          <a:p>
            <a:r>
              <a:rPr kumimoji="1" lang="ja-JP" altLang="en-US" dirty="0" smtClean="0"/>
              <a:t>高知県森林組合連合会内</a:t>
            </a:r>
            <a:endParaRPr kumimoji="1" lang="en-US" altLang="ja-JP" dirty="0" smtClean="0"/>
          </a:p>
          <a:p>
            <a:r>
              <a:rPr kumimoji="1" lang="ja-JP" altLang="en-US" dirty="0" smtClean="0"/>
              <a:t>ＣＬＴ</a:t>
            </a:r>
            <a:r>
              <a:rPr kumimoji="1" lang="ja-JP" altLang="en-US" dirty="0" smtClean="0"/>
              <a:t>建築推進協議会事務局　西川　行き</a:t>
            </a:r>
            <a:endParaRPr kumimoji="1" lang="en-US" altLang="ja-JP" dirty="0" smtClean="0"/>
          </a:p>
          <a:p>
            <a:endParaRPr lang="en-US" altLang="ja-JP" sz="1100" dirty="0" smtClean="0"/>
          </a:p>
          <a:p>
            <a:r>
              <a:rPr lang="ja-JP" altLang="en-US" dirty="0" smtClean="0"/>
              <a:t>　ＦＡＸ：０８８－８５５－７０５１</a:t>
            </a:r>
            <a:endParaRPr lang="en-US" altLang="ja-JP" dirty="0" smtClean="0"/>
          </a:p>
          <a:p>
            <a:r>
              <a:rPr kumimoji="1" lang="ja-JP" altLang="en-US" dirty="0" smtClean="0"/>
              <a:t>　</a:t>
            </a:r>
            <a:r>
              <a:rPr kumimoji="1" lang="en-US" altLang="ja-JP" dirty="0" smtClean="0"/>
              <a:t>e-mail</a:t>
            </a:r>
            <a:r>
              <a:rPr kumimoji="1" lang="ja-JP" altLang="en-US" dirty="0" smtClean="0"/>
              <a:t>：</a:t>
            </a:r>
            <a:r>
              <a:rPr kumimoji="1" lang="en-US" altLang="ja-JP" dirty="0" smtClean="0"/>
              <a:t>info@clt-kenchiku.org</a:t>
            </a:r>
            <a:endParaRPr kumimoji="1" lang="ja-JP" altLang="en-US" dirty="0"/>
          </a:p>
        </p:txBody>
      </p:sp>
      <p:sp>
        <p:nvSpPr>
          <p:cNvPr id="1108" name="テキスト ボックス 4"/>
          <p:cNvSpPr txBox="1"/>
          <p:nvPr/>
        </p:nvSpPr>
        <p:spPr>
          <a:xfrm>
            <a:off x="261312" y="1880753"/>
            <a:ext cx="6352839" cy="7327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86402" tIns="43201" rIns="86402" bIns="43201" rtlCol="0">
            <a:spAutoFit/>
          </a:bodyPr>
          <a:lstStyle/>
          <a:p>
            <a:pPr algn="ctr"/>
            <a:r>
              <a:rPr lang="ja-JP" altLang="en-US" sz="1900" b="1" dirty="0" smtClean="0">
                <a:latin typeface="HG丸ｺﾞｼｯｸM-PRO" pitchFamily="50" charset="-128"/>
                <a:ea typeface="HG丸ｺﾞｼｯｸM-PRO" pitchFamily="50" charset="-128"/>
              </a:rPr>
              <a:t>第1３回ＣＬＴ建築推進フォーラム </a:t>
            </a:r>
          </a:p>
          <a:p>
            <a:pPr algn="ctr"/>
            <a:r>
              <a:rPr lang="ja-JP" altLang="ja-JP" sz="2300" dirty="0" smtClean="0"/>
              <a:t>申</a:t>
            </a:r>
            <a:r>
              <a:rPr lang="ja-JP" altLang="en-US" sz="2300" dirty="0" smtClean="0"/>
              <a:t>　</a:t>
            </a:r>
            <a:r>
              <a:rPr lang="ja-JP" altLang="ja-JP" sz="2300" dirty="0" smtClean="0"/>
              <a:t>込</a:t>
            </a:r>
            <a:r>
              <a:rPr lang="ja-JP" altLang="en-US" sz="2300" dirty="0" smtClean="0"/>
              <a:t>　</a:t>
            </a:r>
            <a:r>
              <a:rPr lang="ja-JP" altLang="ja-JP" sz="2300" dirty="0" smtClean="0"/>
              <a:t>書</a:t>
            </a:r>
            <a:endParaRPr lang="ja-JP" altLang="en-US" sz="1900" b="1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109" name="テキスト ボックス 5"/>
          <p:cNvSpPr txBox="1"/>
          <p:nvPr/>
        </p:nvSpPr>
        <p:spPr>
          <a:xfrm>
            <a:off x="405695" y="2899361"/>
            <a:ext cx="5906746" cy="809677"/>
          </a:xfrm>
          <a:prstGeom prst="rect">
            <a:avLst/>
          </a:prstGeom>
          <a:noFill/>
        </p:spPr>
        <p:txBody>
          <a:bodyPr wrap="none" lIns="86402" tIns="43201" rIns="86402" bIns="43201" rtlCol="0">
            <a:spAutoFit/>
          </a:bodyPr>
          <a:lstStyle/>
          <a:p>
            <a:r>
              <a:rPr lang="ja-JP" altLang="en-US" dirty="0" smtClean="0"/>
              <a:t>●</a:t>
            </a:r>
            <a:r>
              <a:rPr lang="ja-JP" altLang="en-US" dirty="0" smtClean="0"/>
              <a:t>日　時</a:t>
            </a:r>
            <a:r>
              <a:rPr lang="ja-JP" altLang="en-US" dirty="0" smtClean="0"/>
              <a:t>　</a:t>
            </a:r>
            <a:r>
              <a:rPr lang="ja-JP" altLang="en-US" dirty="0" smtClean="0"/>
              <a:t>　令和８</a:t>
            </a:r>
            <a:r>
              <a:rPr lang="ja-JP" altLang="en-US" dirty="0" smtClean="0"/>
              <a:t>年２月12日（木） 13：30～16：00</a:t>
            </a:r>
            <a:endParaRPr lang="en-US" altLang="ja-JP" dirty="0" smtClean="0"/>
          </a:p>
          <a:p>
            <a:r>
              <a:rPr lang="ja-JP" altLang="en-US" dirty="0" smtClean="0"/>
              <a:t>●</a:t>
            </a:r>
            <a:r>
              <a:rPr lang="ja-JP" altLang="en-US" dirty="0" smtClean="0"/>
              <a:t>場　所</a:t>
            </a:r>
            <a:r>
              <a:rPr lang="ja-JP" altLang="en-US" dirty="0" smtClean="0"/>
              <a:t>　</a:t>
            </a:r>
            <a:r>
              <a:rPr lang="ja-JP" altLang="en-US" dirty="0" smtClean="0"/>
              <a:t>　高知城ホール</a:t>
            </a:r>
            <a:r>
              <a:rPr lang="ja-JP" altLang="en-US" dirty="0" smtClean="0"/>
              <a:t>　4階　多目的ホール</a:t>
            </a:r>
            <a:endParaRPr lang="en-US" altLang="ja-JP" dirty="0" smtClean="0"/>
          </a:p>
          <a:p>
            <a:pPr fontAlgn="t"/>
            <a:r>
              <a:rPr lang="ja-JP" altLang="en-US" sz="1100" dirty="0" smtClean="0"/>
              <a:t>　　</a:t>
            </a:r>
            <a:r>
              <a:rPr lang="zh-TW" altLang="en-US" sz="1100" dirty="0" smtClean="0"/>
              <a:t> </a:t>
            </a:r>
            <a:r>
              <a:rPr lang="ja-JP" altLang="en-US" sz="1100" dirty="0" smtClean="0"/>
              <a:t>　　　　　　　　　　</a:t>
            </a:r>
            <a:r>
              <a:rPr lang="ja-JP" altLang="en-US" sz="1100" dirty="0" smtClean="0"/>
              <a:t>高知県高知市丸ノ内２丁目１－１０</a:t>
            </a:r>
            <a:r>
              <a:rPr lang="en-US" altLang="ja-JP" sz="1100" dirty="0" smtClean="0"/>
              <a:t> </a:t>
            </a:r>
            <a:endParaRPr lang="en-US" altLang="zh-TW" sz="1100" dirty="0" smtClean="0"/>
          </a:p>
        </p:txBody>
      </p:sp>
      <p:graphicFrame>
        <p:nvGraphicFramePr>
          <p:cNvPr id="1110" name="表 6"/>
          <p:cNvGraphicFramePr>
            <a:graphicFrameLocks noGrp="1"/>
          </p:cNvGraphicFramePr>
          <p:nvPr/>
        </p:nvGraphicFramePr>
        <p:xfrm>
          <a:off x="333503" y="4089434"/>
          <a:ext cx="6208456" cy="223222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2262"/>
                <a:gridCol w="1165748"/>
                <a:gridCol w="1541334"/>
                <a:gridCol w="1586816"/>
              </a:tblGrid>
              <a:tr h="37203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dirty="0"/>
                        <a:t>所属</a:t>
                      </a:r>
                      <a:endParaRPr kumimoji="1" lang="ja-JP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dirty="0" smtClean="0"/>
                        <a:t>職名</a:t>
                      </a:r>
                      <a:endParaRPr kumimoji="1" lang="ja-JP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dirty="0" smtClean="0"/>
                        <a:t>お名前</a:t>
                      </a:r>
                      <a:endParaRPr kumimoji="1" lang="ja-JP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dirty="0"/>
                        <a:t>ＣＰＤ登録番号</a:t>
                      </a:r>
                      <a:endParaRPr kumimoji="1" lang="ja-JP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37"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37"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37"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37">
                <a:tc>
                  <a:txBody>
                    <a:bodyPr/>
                    <a:lstStyle/>
                    <a:p>
                      <a:endParaRPr kumimoji="1" lang="ja-JP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037">
                <a:tc>
                  <a:txBody>
                    <a:bodyPr/>
                    <a:lstStyle/>
                    <a:p>
                      <a:r>
                        <a:rPr kumimoji="1" lang="ja-JP" altLang="en-US" sz="1300" dirty="0" smtClean="0"/>
                        <a:t>例：○○会社</a:t>
                      </a:r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300" dirty="0" smtClean="0"/>
                        <a:t>代表</a:t>
                      </a:r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1" lang="ja-JP" altLang="en-US" sz="1300" dirty="0" smtClean="0">
                          <a:latin typeface="+mn-ea"/>
                          <a:ea typeface="+mn-ea"/>
                        </a:rPr>
                        <a:t>県庁　太郎</a:t>
                      </a:r>
                      <a:endParaRPr kumimoji="1" lang="ja-JP" altLang="en-US" sz="13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dirty="0">
                          <a:latin typeface="+mn-ea"/>
                          <a:ea typeface="+mn-ea"/>
                        </a:rPr>
                        <a:t>00001234567</a:t>
                      </a:r>
                      <a:endParaRPr kumimoji="1" lang="ja-JP" altLang="en-US" sz="13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11" name="表 11"/>
          <p:cNvGraphicFramePr>
            <a:graphicFrameLocks noGrp="1"/>
          </p:cNvGraphicFramePr>
          <p:nvPr/>
        </p:nvGraphicFramePr>
        <p:xfrm>
          <a:off x="333503" y="7308492"/>
          <a:ext cx="6208457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58159"/>
                <a:gridCol w="1151683"/>
                <a:gridCol w="1151683"/>
                <a:gridCol w="196463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dirty="0" smtClean="0"/>
                        <a:t>担当者（氏名）</a:t>
                      </a:r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dirty="0" smtClean="0"/>
                        <a:t>電話番号</a:t>
                      </a:r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dirty="0" smtClean="0"/>
                        <a:t>ＦＡＸ番号</a:t>
                      </a:r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dirty="0" smtClean="0"/>
                        <a:t>メールアドレス</a:t>
                      </a:r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kumimoji="1" lang="ja-JP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12" name="テキスト ボックス 12"/>
          <p:cNvSpPr txBox="1"/>
          <p:nvPr/>
        </p:nvSpPr>
        <p:spPr>
          <a:xfrm>
            <a:off x="333503" y="7020413"/>
            <a:ext cx="880875" cy="262025"/>
          </a:xfrm>
          <a:prstGeom prst="rect">
            <a:avLst/>
          </a:prstGeom>
          <a:noFill/>
        </p:spPr>
        <p:txBody>
          <a:bodyPr wrap="none" lIns="86402" tIns="43201" rIns="86402" bIns="43201" rtlCol="0">
            <a:spAutoFit/>
          </a:bodyPr>
          <a:lstStyle/>
          <a:p>
            <a:r>
              <a:rPr kumimoji="1" lang="ja-JP" altLang="en-US" sz="1100" dirty="0" smtClean="0"/>
              <a:t>●ご連絡先</a:t>
            </a:r>
            <a:endParaRPr kumimoji="1" lang="ja-JP" altLang="en-US" sz="1100" dirty="0"/>
          </a:p>
        </p:txBody>
      </p:sp>
      <p:sp>
        <p:nvSpPr>
          <p:cNvPr id="1113" name="正方形/長方形 14"/>
          <p:cNvSpPr/>
          <p:nvPr/>
        </p:nvSpPr>
        <p:spPr>
          <a:xfrm>
            <a:off x="334085" y="5961558"/>
            <a:ext cx="5814521" cy="36009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402" tIns="43201" rIns="86402" bIns="43201" rtlCol="0" anchor="ctr"/>
          <a:lstStyle/>
          <a:p>
            <a:pPr algn="ctr"/>
            <a:endParaRPr kumimoji="1" lang="ja-JP" altLang="en-US"/>
          </a:p>
        </p:txBody>
      </p:sp>
      <p:sp>
        <p:nvSpPr>
          <p:cNvPr id="1114" name="テキスト ボックス 16"/>
          <p:cNvSpPr txBox="1"/>
          <p:nvPr/>
        </p:nvSpPr>
        <p:spPr>
          <a:xfrm>
            <a:off x="333503" y="3873621"/>
            <a:ext cx="1040737" cy="262025"/>
          </a:xfrm>
          <a:prstGeom prst="rect">
            <a:avLst/>
          </a:prstGeom>
          <a:noFill/>
        </p:spPr>
        <p:txBody>
          <a:bodyPr wrap="none" lIns="86402" tIns="43201" rIns="86402" bIns="43201" rtlCol="0">
            <a:spAutoFit/>
          </a:bodyPr>
          <a:lstStyle/>
          <a:p>
            <a:r>
              <a:rPr kumimoji="1" lang="ja-JP" altLang="en-US" sz="1100" dirty="0" smtClean="0"/>
              <a:t>●参加申込者</a:t>
            </a:r>
            <a:endParaRPr kumimoji="1" lang="ja-JP" altLang="en-US" sz="1100" dirty="0"/>
          </a:p>
        </p:txBody>
      </p:sp>
      <p:sp>
        <p:nvSpPr>
          <p:cNvPr id="1115" name="正方形/長方形 44"/>
          <p:cNvSpPr/>
          <p:nvPr/>
        </p:nvSpPr>
        <p:spPr>
          <a:xfrm>
            <a:off x="1127608" y="8628945"/>
            <a:ext cx="4620247" cy="640400"/>
          </a:xfrm>
          <a:prstGeom prst="rect">
            <a:avLst/>
          </a:prstGeom>
        </p:spPr>
        <p:txBody>
          <a:bodyPr wrap="square" lIns="86402" tIns="43201" rIns="86402" bIns="43201">
            <a:spAutoFit/>
          </a:bodyPr>
          <a:lstStyle/>
          <a:p>
            <a:r>
              <a:rPr lang="ja-JP" altLang="ja-JP" dirty="0" smtClean="0"/>
              <a:t>お誘い合わせのうえご参加ください。</a:t>
            </a:r>
            <a:endParaRPr lang="en-US" altLang="ja-JP" dirty="0" smtClean="0"/>
          </a:p>
          <a:p>
            <a:r>
              <a:rPr lang="ja-JP" altLang="ja-JP" dirty="0" smtClean="0"/>
              <a:t>皆様のご参加をお待ちしております。</a:t>
            </a:r>
            <a:endParaRPr lang="ja-JP" altLang="en-US" dirty="0"/>
          </a:p>
        </p:txBody>
      </p:sp>
      <p:sp>
        <p:nvSpPr>
          <p:cNvPr id="1116" name="テキスト ボックス 45"/>
          <p:cNvSpPr txBox="1">
            <a:spLocks noChangeAspect="1"/>
          </p:cNvSpPr>
          <p:nvPr/>
        </p:nvSpPr>
        <p:spPr>
          <a:xfrm>
            <a:off x="5096493" y="234933"/>
            <a:ext cx="1302724" cy="640400"/>
          </a:xfrm>
          <a:prstGeom prst="rect">
            <a:avLst/>
          </a:prstGeom>
          <a:noFill/>
        </p:spPr>
        <p:txBody>
          <a:bodyPr wrap="square" lIns="86402" tIns="43201" rIns="86402" bIns="43201" rtlCol="0">
            <a:spAutoFit/>
          </a:bodyPr>
          <a:lstStyle/>
          <a:p>
            <a:r>
              <a:rPr kumimoji="1" lang="en-US" altLang="ja-JP" sz="3600" b="1" dirty="0" smtClean="0">
                <a:solidFill>
                  <a:schemeClr val="bg1">
                    <a:lumMod val="65000"/>
                  </a:schemeClr>
                </a:solidFill>
                <a:latin typeface="HGP創英角ｺﾞｼｯｸUB" pitchFamily="50" charset="-128"/>
                <a:ea typeface="HGP創英角ｺﾞｼｯｸUB" pitchFamily="50" charset="-128"/>
              </a:rPr>
              <a:t>forum</a:t>
            </a:r>
            <a:endParaRPr kumimoji="1" lang="ja-JP" altLang="en-US" sz="3600" b="1" dirty="0">
              <a:solidFill>
                <a:schemeClr val="bg1">
                  <a:lumMod val="65000"/>
                </a:schemeClr>
              </a:solidFill>
              <a:latin typeface="HGP創英角ｺﾞｼｯｸUB" pitchFamily="50" charset="-128"/>
              <a:ea typeface="HGP創英角ｺﾞｼｯｸUB" pitchFamily="50" charset="-128"/>
            </a:endParaRPr>
          </a:p>
        </p:txBody>
      </p:sp>
      <p:sp>
        <p:nvSpPr>
          <p:cNvPr id="1117" name="テキスト ボックス 34"/>
          <p:cNvSpPr txBox="1"/>
          <p:nvPr/>
        </p:nvSpPr>
        <p:spPr>
          <a:xfrm>
            <a:off x="333503" y="6421312"/>
            <a:ext cx="4880426" cy="247421"/>
          </a:xfrm>
          <a:prstGeom prst="rect">
            <a:avLst/>
          </a:prstGeom>
          <a:noFill/>
        </p:spPr>
        <p:txBody>
          <a:bodyPr wrap="none" lIns="86402" tIns="43201" rIns="86402" bIns="43201" rtlCol="0">
            <a:spAutoFit/>
          </a:bodyPr>
          <a:lstStyle/>
          <a:p>
            <a:r>
              <a:rPr kumimoji="1" lang="ja-JP" altLang="en-US" sz="1000" dirty="0" smtClean="0"/>
              <a:t>（注意）　「ＣＰＤ</a:t>
            </a:r>
            <a:r>
              <a:rPr kumimoji="1" lang="ja-JP" altLang="en-US" sz="1000" dirty="0" smtClean="0"/>
              <a:t>登録</a:t>
            </a:r>
            <a:r>
              <a:rPr kumimoji="1" lang="ja-JP" altLang="en-US" sz="1000" dirty="0" smtClean="0"/>
              <a:t>番号」は</a:t>
            </a:r>
            <a:r>
              <a:rPr kumimoji="1" lang="ja-JP" altLang="en-US" sz="1000" dirty="0" smtClean="0"/>
              <a:t>、ＣＰＤポイントの付与が必要な方のみ記入してください</a:t>
            </a:r>
            <a:r>
              <a:rPr kumimoji="1" lang="ja-JP" altLang="en-US" sz="1000" dirty="0" smtClean="0"/>
              <a:t>。</a:t>
            </a:r>
            <a:endParaRPr kumimoji="1" lang="ja-JP" alt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標準">
  <a:themeElements>
    <a:clrScheme name="レポート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標準">
      <a:majorFont>
        <a:latin typeface="游ゴシック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標準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>
    <a:spDef>
      <a:spPr>
        <a:custGeom>
          <a:avLst/>
          <a:gdLst/>
          <a:ahLst/>
          <a:cxnLst/>
          <a:rect l="l" t="t" r="r" b="b"/>
          <a:pathLst/>
        </a:custGeom>
        <a:noFill/>
      </a:spPr>
      <a:bodyPr vertOverflow="overflow" horzOverflow="overflow" anchor="ctr"/>
      <a:lstStyle>
        <a:defPPr algn="ctr">
          <a:defRPr lang="ja-JP" altLang="en-US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標準">
  <a:themeElements>
    <a:clrScheme name="レポート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標準">
      <a:majorFont>
        <a:latin typeface="游ゴシック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標準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標準">
  <a:themeElements>
    <a:clrScheme name="標準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標準">
      <a:majorFont>
        <a:latin typeface="游ゴシック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標準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docProps/app.xml><?xml version="1.0" encoding="utf-8"?>
<Properties xmlns:vt="http://schemas.openxmlformats.org/officeDocument/2006/docPropsVTypes" xmlns="http://schemas.openxmlformats.org/officeDocument/2006/extended-properties">
  <TotalTime>0</TotalTime>
  <Words>482</Words>
  <Application>JUST Focus</Application>
  <Paragraphs>57</Paragraph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ＭＳ Ｐゴシック</vt:lpstr>
      <vt:lpstr>ＭＳ Ｐ明朝</vt:lpstr>
      <vt:lpstr>ＭＳ 明朝</vt:lpstr>
      <vt:lpstr>メイリオ</vt:lpstr>
      <vt:lpstr>游ゴシック</vt:lpstr>
      <vt:lpstr>游ゴシック Light</vt:lpstr>
      <vt:lpstr>Arial</vt:lpstr>
      <vt:lpstr>標準</vt:lpstr>
      <vt:lpstr>第9回 ＣＬＴ建築推進フォーラム in Kochi</vt:lpstr>
    </vt:vector>
  </TitlesOfParts>
  <LinksUpToDate>false</LinksUpToDate>
  <SharedDoc>false</SharedDoc>
  <HyperlinksChanged>false</HyperlinksChanged>
  <AppVersion>4.1.7</AppVersion>
  <PresentationFormat>ユーザー設定</PresentationFormat>
  <Slides>1</Slides>
  <Notes>1</Notes>
  <HiddenSlides>0</HiddenSlides>
  <MMClips>0</MMClips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483780</dc:creator>
  <cp:lastModifiedBy>460156</cp:lastModifiedBy>
  <dcterms:created xsi:type="dcterms:W3CDTF">2019-10-01T09:23:57Z</dcterms:created>
  <dcterms:modified xsi:type="dcterms:W3CDTF">2026-01-16T01:07:38Z</dcterms:modified>
  <cp:revision>111</cp:revision>
</cp:coreProperties>
</file>

<file path=docProps/custom.xml><?xml version="1.0" encoding="utf-8"?>
<Properties xmlns:vt="http://schemas.openxmlformats.org/officeDocument/2006/docPropsVTypes" xmlns="http://schemas.openxmlformats.org/officeDocument/2006/custom-properties"/>
</file>